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4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</p:sldIdLst>
  <p:sldSz cx="11430000" cy="1524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95111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1pPr>
    <a:lvl2pPr marL="0" marR="0" indent="317500" algn="l" defTabSz="395111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2pPr>
    <a:lvl3pPr marL="0" marR="0" indent="635000" algn="l" defTabSz="395111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3pPr>
    <a:lvl4pPr marL="0" marR="0" indent="952500" algn="l" defTabSz="395111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4pPr>
    <a:lvl5pPr marL="0" marR="0" indent="1270000" algn="l" defTabSz="395111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5pPr>
    <a:lvl6pPr marL="0" marR="0" indent="1587500" algn="l" defTabSz="395111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6pPr>
    <a:lvl7pPr marL="0" marR="0" indent="1905000" algn="l" defTabSz="395111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7pPr>
    <a:lvl8pPr marL="0" marR="0" indent="2222500" algn="l" defTabSz="395111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8pPr>
    <a:lvl9pPr marL="0" marR="0" indent="2540000" algn="l" defTabSz="395111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E1A84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54" d="100"/>
          <a:sy n="54" d="100"/>
        </p:scale>
        <p:origin x="348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13916" y="10923306"/>
            <a:ext cx="10202168" cy="401837"/>
          </a:xfrm>
          <a:prstGeom prst="rect">
            <a:avLst/>
          </a:prstGeom>
        </p:spPr>
        <p:txBody>
          <a:bodyPr anchor="b"/>
          <a:lstStyle>
            <a:lvl1pPr defTabSz="513644">
              <a:defRPr sz="1904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1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13916" y="4606230"/>
            <a:ext cx="10202168" cy="591593"/>
          </a:xfrm>
          <a:prstGeom prst="rect">
            <a:avLst/>
          </a:prstGeom>
        </p:spPr>
        <p:txBody>
          <a:bodyPr/>
          <a:lstStyle>
            <a:lvl1pPr defTabSz="246062">
              <a:defRPr sz="3100"/>
            </a:lvl1pPr>
          </a:lstStyle>
          <a:p>
            <a:r>
              <a:t>Slide Subtitle</a:t>
            </a:r>
          </a:p>
        </p:txBody>
      </p:sp>
      <p:sp>
        <p:nvSpPr>
          <p:cNvPr id="10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13916" y="3668613"/>
            <a:ext cx="10202168" cy="1004591"/>
          </a:xfrm>
          <a:prstGeom prst="rect">
            <a:avLst/>
          </a:prstGeom>
        </p:spPr>
        <p:txBody>
          <a:bodyPr anchor="t"/>
          <a:lstStyle>
            <a:lvl1pPr>
              <a:defRPr sz="9200" spc="-91"/>
            </a:lvl1pPr>
          </a:lstStyle>
          <a:p>
            <a:r>
              <a:t>Slide 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75535" y="10885088"/>
            <a:ext cx="376318" cy="416958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1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13916" y="4606230"/>
            <a:ext cx="10202168" cy="591593"/>
          </a:xfrm>
          <a:prstGeom prst="rect">
            <a:avLst/>
          </a:prstGeom>
        </p:spPr>
        <p:txBody>
          <a:bodyPr/>
          <a:lstStyle>
            <a:lvl1pPr defTabSz="246062">
              <a:defRPr sz="3100"/>
            </a:lvl1pPr>
          </a:lstStyle>
          <a:p>
            <a:r>
              <a:t>Agenda Subtitle</a:t>
            </a:r>
          </a:p>
        </p:txBody>
      </p:sp>
      <p:sp>
        <p:nvSpPr>
          <p:cNvPr id="109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13916" y="3668613"/>
            <a:ext cx="10202168" cy="1004591"/>
          </a:xfrm>
          <a:prstGeom prst="rect">
            <a:avLst/>
          </a:prstGeom>
        </p:spPr>
        <p:txBody>
          <a:bodyPr anchor="t"/>
          <a:lstStyle>
            <a:lvl1pPr>
              <a:defRPr sz="9200" spc="-91"/>
            </a:lvl1pPr>
          </a:lstStyle>
          <a:p>
            <a:r>
              <a:t>Agenda 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13916" y="5889873"/>
            <a:ext cx="10202168" cy="5357813"/>
          </a:xfrm>
          <a:prstGeom prst="rect">
            <a:avLst/>
          </a:prstGeom>
        </p:spPr>
        <p:txBody>
          <a:bodyPr/>
          <a:lstStyle>
            <a:lvl1pPr defTabSz="395111">
              <a:spcBef>
                <a:spcPts val="6700"/>
              </a:spcBef>
              <a:defRPr sz="5600">
                <a:latin typeface="Graphik-Light"/>
                <a:ea typeface="Graphik-Light"/>
                <a:cs typeface="Graphik-Light"/>
                <a:sym typeface="Graphik Light"/>
              </a:defRPr>
            </a:lvl1pPr>
            <a:lvl2pPr defTabSz="395111">
              <a:spcBef>
                <a:spcPts val="6700"/>
              </a:spcBef>
              <a:defRPr sz="5600">
                <a:latin typeface="Graphik-Light"/>
                <a:ea typeface="Graphik-Light"/>
                <a:cs typeface="Graphik-Light"/>
                <a:sym typeface="Graphik Light"/>
              </a:defRPr>
            </a:lvl2pPr>
            <a:lvl3pPr defTabSz="395111">
              <a:spcBef>
                <a:spcPts val="6700"/>
              </a:spcBef>
              <a:defRPr sz="5600">
                <a:latin typeface="Graphik-Light"/>
                <a:ea typeface="Graphik-Light"/>
                <a:cs typeface="Graphik-Light"/>
                <a:sym typeface="Graphik Light"/>
              </a:defRPr>
            </a:lvl3pPr>
            <a:lvl4pPr defTabSz="395111">
              <a:spcBef>
                <a:spcPts val="6700"/>
              </a:spcBef>
              <a:defRPr sz="5600">
                <a:latin typeface="Graphik-Light"/>
                <a:ea typeface="Graphik-Light"/>
                <a:cs typeface="Graphik-Light"/>
                <a:sym typeface="Graphik Light"/>
              </a:defRPr>
            </a:lvl4pPr>
            <a:lvl5pPr defTabSz="395111">
              <a:spcBef>
                <a:spcPts val="6700"/>
              </a:spcBef>
              <a:defRPr sz="5600">
                <a:latin typeface="Graphik-Light"/>
                <a:ea typeface="Graphik-Light"/>
                <a:cs typeface="Graphik-Light"/>
                <a:sym typeface="Graphik Light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75535" y="10885088"/>
            <a:ext cx="376318" cy="416958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1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13916" y="6101953"/>
            <a:ext cx="10202168" cy="2846339"/>
          </a:xfrm>
          <a:prstGeom prst="rect">
            <a:avLst/>
          </a:prstGeom>
        </p:spPr>
        <p:txBody>
          <a:bodyPr anchor="ctr"/>
          <a:lstStyle>
            <a:lvl1pPr algn="ctr" defTabSz="555625">
              <a:lnSpc>
                <a:spcPct val="90000"/>
              </a:lnSpc>
              <a:defRPr sz="13000" spc="-130"/>
            </a:lvl1pPr>
            <a:lvl2pPr algn="ctr" defTabSz="555625">
              <a:lnSpc>
                <a:spcPct val="90000"/>
              </a:lnSpc>
              <a:defRPr sz="13000" spc="-130"/>
            </a:lvl2pPr>
            <a:lvl3pPr algn="ctr" defTabSz="555625">
              <a:lnSpc>
                <a:spcPct val="90000"/>
              </a:lnSpc>
              <a:defRPr sz="13000" spc="-130"/>
            </a:lvl3pPr>
            <a:lvl4pPr algn="ctr" defTabSz="555625">
              <a:lnSpc>
                <a:spcPct val="90000"/>
              </a:lnSpc>
              <a:defRPr sz="13000" spc="-130"/>
            </a:lvl4pPr>
            <a:lvl5pPr algn="ctr" defTabSz="555625">
              <a:lnSpc>
                <a:spcPct val="90000"/>
              </a:lnSpc>
              <a:defRPr sz="13000" spc="-130"/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75535" y="10885088"/>
            <a:ext cx="376318" cy="416958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1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13916" y="3947666"/>
            <a:ext cx="10202168" cy="5067598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38600" spc="-1930"/>
            </a:lvl1pPr>
            <a:lvl2pPr algn="ctr">
              <a:lnSpc>
                <a:spcPct val="90000"/>
              </a:lnSpc>
              <a:defRPr sz="38600" spc="-1930"/>
            </a:lvl2pPr>
            <a:lvl3pPr algn="ctr">
              <a:lnSpc>
                <a:spcPct val="90000"/>
              </a:lnSpc>
              <a:defRPr sz="38600" spc="-1930"/>
            </a:lvl3pPr>
            <a:lvl4pPr algn="ctr">
              <a:lnSpc>
                <a:spcPct val="90000"/>
              </a:lnSpc>
              <a:defRPr sz="38600" spc="-1930"/>
            </a:lvl4pPr>
            <a:lvl5pPr algn="ctr">
              <a:lnSpc>
                <a:spcPct val="90000"/>
              </a:lnSpc>
              <a:defRPr sz="38600" spc="-193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13916" y="8792021"/>
            <a:ext cx="10202168" cy="591593"/>
          </a:xfrm>
          <a:prstGeom prst="rect">
            <a:avLst/>
          </a:prstGeom>
        </p:spPr>
        <p:txBody>
          <a:bodyPr/>
          <a:lstStyle>
            <a:lvl1pPr algn="ctr" defTabSz="226218">
              <a:lnSpc>
                <a:spcPct val="90000"/>
              </a:lnSpc>
              <a:defRPr sz="3078" spc="-30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75535" y="10885088"/>
            <a:ext cx="376318" cy="416958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1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892968" y="8981777"/>
            <a:ext cx="9644064" cy="513458"/>
          </a:xfrm>
          <a:prstGeom prst="rect">
            <a:avLst/>
          </a:prstGeom>
        </p:spPr>
        <p:txBody>
          <a:bodyPr/>
          <a:lstStyle>
            <a:lvl1pPr defTabSz="660400">
              <a:defRPr sz="2592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8564" y="5354091"/>
            <a:ext cx="10112872" cy="2790529"/>
          </a:xfrm>
          <a:prstGeom prst="rect">
            <a:avLst/>
          </a:prstGeom>
        </p:spPr>
        <p:txBody>
          <a:bodyPr anchor="b"/>
          <a:lstStyle>
            <a:lvl1pPr marL="282222" indent="-282222" defTabSz="2709333">
              <a:lnSpc>
                <a:spcPct val="90000"/>
              </a:lnSpc>
              <a:defRPr sz="10200" spc="-102"/>
            </a:lvl1pPr>
            <a:lvl2pPr marL="282222" indent="35277" defTabSz="2709333">
              <a:lnSpc>
                <a:spcPct val="90000"/>
              </a:lnSpc>
              <a:defRPr sz="10200" spc="-102"/>
            </a:lvl2pPr>
            <a:lvl3pPr marL="282222" indent="352777" defTabSz="2709333">
              <a:lnSpc>
                <a:spcPct val="90000"/>
              </a:lnSpc>
              <a:defRPr sz="10200" spc="-102"/>
            </a:lvl3pPr>
            <a:lvl4pPr marL="282222" indent="670277" defTabSz="2709333">
              <a:lnSpc>
                <a:spcPct val="90000"/>
              </a:lnSpc>
              <a:defRPr sz="10200" spc="-102"/>
            </a:lvl4pPr>
            <a:lvl5pPr marL="282222" indent="987777" defTabSz="2709333">
              <a:lnSpc>
                <a:spcPct val="90000"/>
              </a:lnSpc>
              <a:defRPr sz="10200" spc="-102"/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75535" y="10885088"/>
            <a:ext cx="376318" cy="416958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1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lose-up of a curved, white, layered pattern"/>
          <p:cNvSpPr>
            <a:spLocks noGrp="1"/>
          </p:cNvSpPr>
          <p:nvPr>
            <p:ph type="pic" sz="quarter" idx="21"/>
          </p:nvPr>
        </p:nvSpPr>
        <p:spPr>
          <a:xfrm>
            <a:off x="546943" y="5889137"/>
            <a:ext cx="3460255" cy="34617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Close-up of a layered pattern of gray stone"/>
          <p:cNvSpPr>
            <a:spLocks noGrp="1"/>
          </p:cNvSpPr>
          <p:nvPr>
            <p:ph type="pic" sz="quarter" idx="22"/>
          </p:nvPr>
        </p:nvSpPr>
        <p:spPr>
          <a:xfrm>
            <a:off x="3422097" y="6090791"/>
            <a:ext cx="4585805" cy="30584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Close-up of a white ribbed pattern"/>
          <p:cNvSpPr>
            <a:spLocks noGrp="1"/>
          </p:cNvSpPr>
          <p:nvPr>
            <p:ph type="pic" sz="quarter" idx="23"/>
          </p:nvPr>
        </p:nvSpPr>
        <p:spPr>
          <a:xfrm>
            <a:off x="6857985" y="6090791"/>
            <a:ext cx="4583614" cy="30584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75535" y="10885088"/>
            <a:ext cx="376318" cy="416958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1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ngular, futuristic, white corridor with shadows"/>
          <p:cNvSpPr>
            <a:spLocks noGrp="1"/>
          </p:cNvSpPr>
          <p:nvPr>
            <p:ph type="pic" idx="21"/>
          </p:nvPr>
        </p:nvSpPr>
        <p:spPr>
          <a:xfrm>
            <a:off x="-1227833" y="3333750"/>
            <a:ext cx="13874503" cy="9249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75535" y="10885088"/>
            <a:ext cx="376318" cy="416958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1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75535" y="10885088"/>
            <a:ext cx="376318" cy="416958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1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uturistic, curved, white structure"/>
          <p:cNvSpPr>
            <a:spLocks noGrp="1"/>
          </p:cNvSpPr>
          <p:nvPr>
            <p:ph type="pic" idx="21"/>
          </p:nvPr>
        </p:nvSpPr>
        <p:spPr>
          <a:xfrm>
            <a:off x="-78135" y="-148829"/>
            <a:ext cx="16653868" cy="12490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13916" y="10923306"/>
            <a:ext cx="10202168" cy="401837"/>
          </a:xfrm>
          <a:prstGeom prst="rect">
            <a:avLst/>
          </a:prstGeom>
        </p:spPr>
        <p:txBody>
          <a:bodyPr anchor="b"/>
          <a:lstStyle>
            <a:lvl1pPr defTabSz="513644">
              <a:defRPr sz="1904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1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curved, white, layered pattern"/>
          <p:cNvSpPr>
            <a:spLocks noGrp="1"/>
          </p:cNvSpPr>
          <p:nvPr>
            <p:ph type="pic" idx="21"/>
          </p:nvPr>
        </p:nvSpPr>
        <p:spPr>
          <a:xfrm>
            <a:off x="4286250" y="3333750"/>
            <a:ext cx="8572500" cy="8572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13916" y="3947666"/>
            <a:ext cx="4487168" cy="3672334"/>
          </a:xfrm>
          <a:prstGeom prst="rect">
            <a:avLst/>
          </a:prstGeom>
        </p:spPr>
        <p:txBody>
          <a:bodyPr/>
          <a:lstStyle>
            <a:lvl1pPr>
              <a:defRPr sz="9200" spc="-91"/>
            </a:lvl1pPr>
          </a:lstStyle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13916" y="7530703"/>
            <a:ext cx="4487168" cy="3549551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94677" y="10554888"/>
            <a:ext cx="256730" cy="7471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1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13916" y="4606230"/>
            <a:ext cx="10202168" cy="591593"/>
          </a:xfrm>
          <a:prstGeom prst="rect">
            <a:avLst/>
          </a:prstGeom>
        </p:spPr>
        <p:txBody>
          <a:bodyPr/>
          <a:lstStyle>
            <a:lvl1pPr defTabSz="246062">
              <a:defRPr sz="3100"/>
            </a:lvl1pPr>
          </a:lstStyle>
          <a:p>
            <a:r>
              <a:t>Slide Subtitle</a:t>
            </a:r>
          </a:p>
        </p:txBody>
      </p:sp>
      <p:sp>
        <p:nvSpPr>
          <p:cNvPr id="4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13916" y="3668613"/>
            <a:ext cx="10202168" cy="1004591"/>
          </a:xfrm>
          <a:prstGeom prst="rect">
            <a:avLst/>
          </a:prstGeom>
        </p:spPr>
        <p:txBody>
          <a:bodyPr anchor="t"/>
          <a:lstStyle>
            <a:lvl1pPr>
              <a:defRPr sz="9200" spc="-91"/>
            </a:lvl1pPr>
          </a:lstStyle>
          <a:p>
            <a:r>
              <a:t>Slide 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13916" y="6001494"/>
            <a:ext cx="10202168" cy="5290840"/>
          </a:xfrm>
          <a:prstGeom prst="rect">
            <a:avLst/>
          </a:prstGeom>
        </p:spPr>
        <p:txBody>
          <a:bodyPr/>
          <a:lstStyle>
            <a:lvl1pPr marL="476250" indent="-476250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1pPr>
            <a:lvl2pPr marL="797559" indent="-480059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2pPr>
            <a:lvl3pPr marL="1115060" indent="-480060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3pPr>
            <a:lvl4pPr marL="1432560" indent="-480060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4pPr>
            <a:lvl5pPr marL="1750060" indent="-480060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94677" y="10554888"/>
            <a:ext cx="256730" cy="7471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1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13916" y="6001494"/>
            <a:ext cx="10202168" cy="5290840"/>
          </a:xfrm>
          <a:prstGeom prst="rect">
            <a:avLst/>
          </a:prstGeom>
        </p:spPr>
        <p:txBody>
          <a:bodyPr/>
          <a:lstStyle>
            <a:lvl1pPr marL="476250" indent="-476250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1pPr>
            <a:lvl2pPr marL="797559" indent="-480059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2pPr>
            <a:lvl3pPr marL="1115060" indent="-480060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3pPr>
            <a:lvl4pPr marL="1432560" indent="-480060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4pPr>
            <a:lvl5pPr marL="1750060" indent="-480060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94677" y="10554888"/>
            <a:ext cx="256730" cy="7471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1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lose-up of the edge of white curved stone"/>
          <p:cNvSpPr>
            <a:spLocks noGrp="1"/>
          </p:cNvSpPr>
          <p:nvPr>
            <p:ph type="pic" sz="half" idx="21"/>
          </p:nvPr>
        </p:nvSpPr>
        <p:spPr>
          <a:xfrm>
            <a:off x="5358379" y="3333750"/>
            <a:ext cx="6428242" cy="8572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13916" y="4606230"/>
            <a:ext cx="4487168" cy="591593"/>
          </a:xfrm>
          <a:prstGeom prst="rect">
            <a:avLst/>
          </a:prstGeom>
        </p:spPr>
        <p:txBody>
          <a:bodyPr/>
          <a:lstStyle>
            <a:lvl1pPr defTabSz="246062">
              <a:defRPr sz="3100"/>
            </a:lvl1pPr>
          </a:lstStyle>
          <a:p>
            <a:r>
              <a:t>Slide Subtitle</a:t>
            </a:r>
          </a:p>
        </p:txBody>
      </p:sp>
      <p:sp>
        <p:nvSpPr>
          <p:cNvPr id="6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13916" y="3668613"/>
            <a:ext cx="4487168" cy="1004591"/>
          </a:xfrm>
          <a:prstGeom prst="rect">
            <a:avLst/>
          </a:prstGeom>
        </p:spPr>
        <p:txBody>
          <a:bodyPr anchor="t"/>
          <a:lstStyle>
            <a:lvl1pPr>
              <a:defRPr sz="9200" spc="-91"/>
            </a:lvl1pPr>
          </a:lstStyle>
          <a:p>
            <a:r>
              <a:t>Slide 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13916" y="6001494"/>
            <a:ext cx="4487168" cy="5290840"/>
          </a:xfrm>
          <a:prstGeom prst="rect">
            <a:avLst/>
          </a:prstGeom>
        </p:spPr>
        <p:txBody>
          <a:bodyPr/>
          <a:lstStyle>
            <a:lvl1pPr marL="476250" indent="-476250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1pPr>
            <a:lvl2pPr marL="797559" indent="-480059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2pPr>
            <a:lvl3pPr marL="1115060" indent="-480060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3pPr>
            <a:lvl4pPr marL="1432560" indent="-480060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4pPr>
            <a:lvl5pPr marL="1750060" indent="-480060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94677" y="10554888"/>
            <a:ext cx="256730" cy="7471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1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13916" y="4606230"/>
            <a:ext cx="10202168" cy="591593"/>
          </a:xfrm>
          <a:prstGeom prst="rect">
            <a:avLst/>
          </a:prstGeom>
        </p:spPr>
        <p:txBody>
          <a:bodyPr/>
          <a:lstStyle>
            <a:lvl1pPr defTabSz="246062">
              <a:defRPr sz="3100"/>
            </a:lvl1pPr>
          </a:lstStyle>
          <a:p>
            <a:r>
              <a:t>Slide Subtitle</a:t>
            </a:r>
          </a:p>
        </p:txBody>
      </p:sp>
      <p:sp>
        <p:nvSpPr>
          <p:cNvPr id="7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13916" y="3668613"/>
            <a:ext cx="10202168" cy="1004591"/>
          </a:xfrm>
          <a:prstGeom prst="rect">
            <a:avLst/>
          </a:prstGeom>
        </p:spPr>
        <p:txBody>
          <a:bodyPr anchor="t"/>
          <a:lstStyle>
            <a:lvl1pPr>
              <a:defRPr sz="9200" spc="-91"/>
            </a:lvl1pPr>
          </a:lstStyle>
          <a:p>
            <a:r>
              <a:t>Slide 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13916" y="6001236"/>
            <a:ext cx="4487168" cy="5290840"/>
          </a:xfrm>
          <a:prstGeom prst="rect">
            <a:avLst/>
          </a:prstGeom>
        </p:spPr>
        <p:txBody>
          <a:bodyPr/>
          <a:lstStyle>
            <a:lvl1pPr marL="476250" indent="-476250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1pPr>
            <a:lvl2pPr marL="797559" indent="-480059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2pPr>
            <a:lvl3pPr marL="1115060" indent="-480060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3pPr>
            <a:lvl4pPr marL="1432560" indent="-480060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4pPr>
            <a:lvl5pPr marL="1750060" indent="-480060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75535" y="10885088"/>
            <a:ext cx="376318" cy="416958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1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13916" y="4606230"/>
            <a:ext cx="4487168" cy="593068"/>
          </a:xfrm>
          <a:prstGeom prst="rect">
            <a:avLst/>
          </a:prstGeom>
        </p:spPr>
        <p:txBody>
          <a:bodyPr/>
          <a:lstStyle>
            <a:lvl1pPr defTabSz="246062">
              <a:defRPr sz="3100"/>
            </a:lvl1pPr>
          </a:lstStyle>
          <a:p>
            <a:r>
              <a:t>Slide Subtitle</a:t>
            </a:r>
          </a:p>
        </p:txBody>
      </p:sp>
      <p:sp>
        <p:nvSpPr>
          <p:cNvPr id="8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13916" y="3668613"/>
            <a:ext cx="4487168" cy="1007096"/>
          </a:xfrm>
          <a:prstGeom prst="rect">
            <a:avLst/>
          </a:prstGeom>
        </p:spPr>
        <p:txBody>
          <a:bodyPr anchor="t"/>
          <a:lstStyle>
            <a:lvl1pPr>
              <a:defRPr sz="9200" spc="-91"/>
            </a:lvl1pPr>
          </a:lstStyle>
          <a:p>
            <a:r>
              <a:t>Slide 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13916" y="6000632"/>
            <a:ext cx="4487168" cy="5290841"/>
          </a:xfrm>
          <a:prstGeom prst="rect">
            <a:avLst/>
          </a:prstGeom>
        </p:spPr>
        <p:txBody>
          <a:bodyPr/>
          <a:lstStyle>
            <a:lvl1pPr marL="476250" indent="-476250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1pPr>
            <a:lvl2pPr marL="797559" indent="-480059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2pPr>
            <a:lvl3pPr marL="1115060" indent="-480060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3pPr>
            <a:lvl4pPr marL="1432560" indent="-480060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4pPr>
            <a:lvl5pPr marL="1750060" indent="-480060" defTabSz="395111">
              <a:spcBef>
                <a:spcPts val="5100"/>
              </a:spcBef>
              <a:buSzPct val="100000"/>
              <a:buChar char="•"/>
              <a:defRPr sz="4200">
                <a:latin typeface="Graphik-Light"/>
                <a:ea typeface="Graphik-Light"/>
                <a:cs typeface="Graphik-Light"/>
                <a:sym typeface="Graphik Light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75535" y="10885088"/>
            <a:ext cx="376318" cy="416958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1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13916" y="6079628"/>
            <a:ext cx="10202168" cy="2902150"/>
          </a:xfrm>
          <a:prstGeom prst="rect">
            <a:avLst/>
          </a:prstGeom>
        </p:spPr>
        <p:txBody>
          <a:bodyPr anchor="ctr"/>
          <a:lstStyle>
            <a:lvl1pPr defTabSz="555625"/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75535" y="10885088"/>
            <a:ext cx="376318" cy="416958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1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13916" y="7818685"/>
            <a:ext cx="10202168" cy="12724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648" tIns="44648" rIns="44648" bIns="44648">
            <a:normAutofit/>
          </a:bodyPr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13916" y="4963417"/>
            <a:ext cx="10202168" cy="290215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648" tIns="44648" rIns="44648" bIns="44648" anchor="b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94677" y="10554888"/>
            <a:ext cx="257176" cy="747158"/>
          </a:xfrm>
          <a:prstGeom prst="rect">
            <a:avLst/>
          </a:prstGeom>
          <a:ln w="3175">
            <a:miter lim="400000"/>
          </a:ln>
        </p:spPr>
        <p:txBody>
          <a:bodyPr lIns="44648" tIns="44648" rIns="44648" bIns="44648" anchor="b">
            <a:spAutoFit/>
          </a:bodyPr>
          <a:lstStyle>
            <a:lvl1pPr algn="r" defTabSz="912812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slow" advClick="0" advTm="1000">
    <p:randomBar dir="vert"/>
  </p:transition>
  <p:txStyles>
    <p:titleStyle>
      <a:lvl1pPr marL="0" marR="0" indent="0" algn="l" defTabSz="39687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-13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317500" algn="l" defTabSz="39687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-13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635000" algn="l" defTabSz="39687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-13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952500" algn="l" defTabSz="39687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-13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270000" algn="l" defTabSz="39687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-13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1587500" algn="l" defTabSz="39687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-13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1905000" algn="l" defTabSz="39687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-13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2222500" algn="l" defTabSz="39687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-13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2540000" algn="l" defTabSz="39687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-13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0" marR="0" indent="0" algn="l" defTabSz="396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317500" algn="l" defTabSz="396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635000" algn="l" defTabSz="396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952500" algn="l" defTabSz="396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270000" algn="l" defTabSz="396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1587500" algn="l" defTabSz="396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1905000" algn="l" defTabSz="396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2222500" algn="l" defTabSz="396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2540000" algn="l" defTabSz="396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bodyStyle>
    <p:otherStyle>
      <a:lvl1pPr marL="0" marR="0" indent="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31750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63500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95250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27000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158750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190500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222250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254000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173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4" name="nivelesss-01.jpg" descr="nivelesss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226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7" name="Gafetes I Nivel_-27.jpg" descr="Gafetes I Nivel_-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28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232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3" name="Gafetes I Nivel_-37.jpg" descr="Gafetes I Nivel_-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34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23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9" name="Gafetes I Nivel_-38.jpg" descr="Gafetes I Nivel_-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40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244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5" name="Gafetes I Nivel_-39.jpg" descr="Gafetes I Nivel_-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4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9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250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1" name="Gafetes I Nivel_-01.jpg" descr="Gafetes I Nivel_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5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0" y="2653258"/>
            <a:ext cx="2896179" cy="40243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cover with a child&#10;&#10;AI-generated content may be incorrect.">
            <a:extLst>
              <a:ext uri="{FF2B5EF4-FFF2-40B4-BE49-F238E27FC236}">
                <a16:creationId xmlns:a16="http://schemas.microsoft.com/office/drawing/2014/main" id="{74DCDECD-E736-0A5E-DDEC-56FE37DF9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</p:spPr>
      </p:pic>
      <p:pic>
        <p:nvPicPr>
          <p:cNvPr id="7" name="pasted-movie.png" descr="pasted-movie.png">
            <a:extLst>
              <a:ext uri="{FF2B5EF4-FFF2-40B4-BE49-F238E27FC236}">
                <a16:creationId xmlns:a16="http://schemas.microsoft.com/office/drawing/2014/main" id="{F672FB00-4A36-943A-4961-693FBF962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0" y="2653258"/>
            <a:ext cx="2896179" cy="4024340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00767347"/>
      </p:ext>
    </p:extLst>
  </p:cSld>
  <p:clrMapOvr>
    <a:masterClrMapping/>
  </p:clrMapOvr>
  <p:transition spd="slow" advClick="0" advTm="1000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256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7" name="Gafetes I Nivel_-06.jpg" descr="Gafetes I Nivel_-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58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0" y="2653258"/>
            <a:ext cx="2896179" cy="40243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262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3" name="Gafetes I Nivel_-07.jpg" descr="Gafetes I Nivel_-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64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0" y="2653258"/>
            <a:ext cx="2896179" cy="40243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26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9" name="Gafetes I Nivel_-21.jpg" descr="Gafetes I Nivel_-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70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0" y="2653258"/>
            <a:ext cx="2896179" cy="40243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274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5" name="Gafetes I Nivel_-29.jpg" descr="Gafetes I Nivel_-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7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0" y="2653258"/>
            <a:ext cx="2896179" cy="40243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17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Gafetes I Nivel_-15.jpg" descr="Gafetes I Nivel_-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180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00" y="2877634"/>
            <a:ext cx="2397525" cy="332604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9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280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1" name="Gafetes I Nivel_-41.jpg" descr="Gafetes I Nivel_-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8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0" y="2653258"/>
            <a:ext cx="2896179" cy="40243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286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7" name="Gafetes I Nivel_-32.jpg" descr="Gafetes I Nivel_-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88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77" y="2705381"/>
            <a:ext cx="2847804" cy="393424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292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3" name="Gafetes I Nivel_-04.jpg" descr="Gafetes I Nivel_-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94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5" y="2665958"/>
            <a:ext cx="3028212" cy="418348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29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9" name="Gafetes I Nivel_-08.jpg" descr="Gafetes I Nivel_-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00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86" y="2823262"/>
            <a:ext cx="3027810" cy="418292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304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5" name="Gafetes I Nivel_-09.jpg" descr="Gafetes I Nivel_-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0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86" y="2810562"/>
            <a:ext cx="3027810" cy="418292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9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310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11" name="nivelesss-02.jpg" descr="nivelesss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4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315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16" name="Gafete II Nivel_-48.jpg" descr="Gafete II Nivel_-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17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00" y="2877634"/>
            <a:ext cx="2397525" cy="332604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321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2" name="Gafete II Nivel_-36.jpg" descr="Gafete II Nivel_-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23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00" y="2877634"/>
            <a:ext cx="2397525" cy="332604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327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8" name="Gafete II Nivel_-25.jpg" descr="Gafete II Nivel_-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29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00" y="2877634"/>
            <a:ext cx="2397525" cy="332604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333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4" name="Gafete II Nivel_-06.jpg" descr="Gafete II Nivel_-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35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00" y="2877634"/>
            <a:ext cx="2397525" cy="332604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184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5" name="Gafetes I Nivel_-02.jpg" descr="Gafetes I Nivel_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18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339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0" name="Gafete II Nivel_-02.jpg" descr="Gafete II Nivel_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41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0" y="2653258"/>
            <a:ext cx="2896179" cy="40243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4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345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6" name="Gafete II Nivel_-04.jpg" descr="Gafete II Nivel_-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47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0" y="2653258"/>
            <a:ext cx="2896179" cy="40243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351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2" name="Gafete II Nivel_-14.jpg" descr="Gafete II Nivel_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53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0" y="2653258"/>
            <a:ext cx="2896179" cy="40243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357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8" name="Gafete II Nivel_-17.jpg" descr="Gafete II Nivel_-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59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0" y="2653258"/>
            <a:ext cx="2896179" cy="40243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363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4" name="Gafete II Nivel_-27.jpg" descr="Gafete II Nivel_-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65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0" y="2653258"/>
            <a:ext cx="2896179" cy="40243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369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70" name="Gafete II Nivel_-30.jpg" descr="Gafete II Nivel_-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71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0" y="2653258"/>
            <a:ext cx="2896179" cy="40243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4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375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76" name="Gafete II Nivel_-33.jpg" descr="Gafete II Nivel_-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77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0" y="2653258"/>
            <a:ext cx="2896179" cy="40243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381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82" name="Gafete II Nivel_-43.jpg" descr="Gafete II Nivel_-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83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0" y="2653258"/>
            <a:ext cx="2896179" cy="40243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387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88" name="Gafete II Nivel_-23.jpg" descr="Gafete II Nivel_-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89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77" y="2705381"/>
            <a:ext cx="2847804" cy="393424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393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94" name="Gafete II Nivel_-10.jpg" descr="Gafete II Nivel_-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95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77" y="2705381"/>
            <a:ext cx="2847804" cy="393424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190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1" name="Gafetes I Nivel_-03.jpg" descr="Gafetes I Nivel_-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19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399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0" name="Gafete II Nivel -01.jpg" descr="Gafete II Nivel 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01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77" y="2705381"/>
            <a:ext cx="2847804" cy="393424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4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405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6" name="Gafete II Nivel_-12.jpg" descr="Gafete II Nivel_-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07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77" y="2705381"/>
            <a:ext cx="2847804" cy="393424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411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12" name="nivelesss-03.jpg" descr="nivelesss-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416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17" name="Gafetes III Nivel -04.jpg" descr="Gafetes III Nivel -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18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00" y="2877634"/>
            <a:ext cx="2397525" cy="332604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422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3" name="Gafetes III Nivel -09.jpg" descr="Gafetes III Nivel -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24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00" y="2877634"/>
            <a:ext cx="2397525" cy="332604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42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9" name="Gafetes III Nivel -16.jpg" descr="Gafetes III Nivel -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30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00" y="2877634"/>
            <a:ext cx="2397525" cy="332604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434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35" name="Gafetes III Nivel -17.jpg" descr="Gafetes III Nivel -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3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00" y="2877634"/>
            <a:ext cx="2397525" cy="332604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9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440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1" name="Gafetes III Nivel -18.jpg" descr="Gafetes III Nivel -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4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00" y="2877634"/>
            <a:ext cx="2397525" cy="332604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446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7" name="Gafetes III Nivel -30.jpg" descr="Gafetes III Nivel -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48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00" y="2877634"/>
            <a:ext cx="2397525" cy="332604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452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53" name="Gafetes III Nivel -37.jpg" descr="Gafetes III Nivel -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54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00" y="2877634"/>
            <a:ext cx="2397525" cy="332604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196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7" name="Gafetes I Nivel_-11.jpg" descr="Gafetes I Nivel_-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198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45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59" name="Gafetes III Nivel -42.jpg" descr="Gafetes III Nivel -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60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00" y="2877634"/>
            <a:ext cx="2397525" cy="332604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464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65" name="Gafete II Nivel_-03.jpg" descr="Gafete II Nivel_-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6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9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470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71" name="Gafete II Nivel_-05.jpg" descr="Gafete II Nivel_-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7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476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77" name="Gafete II Nivel_-08.jpg" descr="Gafete II Nivel_-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78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482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83" name="Gafete II Nivel_-13.jpg" descr="Gafete II Nivel_-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84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48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89" name="Gafete II Nivel_-15.jpg" descr="Gafete II Nivel_-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90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494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95" name="Gafete II Nivel_-16.jpg" descr="Gafete II Nivel_-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9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9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500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01" name="Gafete II Nivel_-18.jpg" descr="Gafete II Nivel_-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50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506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07" name="Gafete II Nivel_-19.jpg" descr="Gafete II Nivel_-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508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512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13" name="Gafete II Nivel_-20.jpg" descr="Gafete II Nivel_-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514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202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3" name="Gafetes I Nivel_-12.jpg" descr="Gafetes I Nivel_-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04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51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19" name="Gafete II Nivel_-21.jpg" descr="Gafete II Nivel_-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520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524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25" name="Gafete II Nivel_-39.jpg" descr="Gafete II Nivel_-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52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9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530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31" name="Gafete II Nivel_-40.jpg" descr="Gafete II Nivel_-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53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536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37" name="Gafete II Nivel_-41.jpg" descr="Gafete II Nivel_-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538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542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43" name="Gafete II Nivel_-42.jpg" descr="Gafete II Nivel_-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544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54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49" name="Gafete II Nivel_-44.jpg" descr="Gafete II Nivel_-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550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554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55" name="Gafetes III Nivel -02.jpg" descr="Gafetes III Nivel 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55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9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560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61" name="Gafetes III Nivel -03.jpg" descr="Gafetes III Nivel -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56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566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67" name="Gafetes III Nivel -08.jpg" descr="Gafetes III Nivel -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568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572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73" name="Gafetes III Nivel -10.jpg" descr="Gafetes III Nivel -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574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20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Gafetes I Nivel_-13.jpg" descr="Gafetes I Nivel_-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10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57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79" name="Gafetes III Nivel -14.jpg" descr="Gafetes III Nivel 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580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584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85" name="Gafetes III Nivel -21.jpg" descr="Gafetes III Nivel -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58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9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590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91" name="Gafetes III Nivel -22.jpg" descr="Gafetes III Nivel -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59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596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97" name="Gafetes III Nivel -35.jpg" descr="Gafetes III Nivel -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598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602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03" name="Gafetes III Nivel -29.jpg" descr="Gafetes III Nivel -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604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60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09" name="Gafetes III Nivel -36.jpg" descr="Gafetes III Nivel -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610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614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15" name="Gafetes III Nivel -15.jpg" descr="Gafetes III Nivel -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61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0" y="2653258"/>
            <a:ext cx="2896179" cy="40243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9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620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21" name="Gafetes III Nivel -07.jpg" descr="Gafetes III Nivel -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62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0" y="2653258"/>
            <a:ext cx="2896179" cy="40243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626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27" name="Gafetes III Nivel -11.jpg" descr="Gafetes III Nivel -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628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0" y="2653258"/>
            <a:ext cx="2896179" cy="40243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632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33" name="Gafetes III Nivel -20.jpg" descr="Gafetes III Nivel -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634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0" y="2653258"/>
            <a:ext cx="2896179" cy="40243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214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5" name="Gafetes I Nivel_-19.jpg" descr="Gafetes I Nivel_-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1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63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39" name="Gafetes III Nivel -23.jpg" descr="Gafetes III Nivel -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640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0" y="2653258"/>
            <a:ext cx="2896179" cy="40243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644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45" name="Gafetes III Nivel -32.jpg" descr="Gafetes III Nivel -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64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0" y="2653258"/>
            <a:ext cx="2896179" cy="40243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9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650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51" name="Gafetes III Nivel -40.jpg" descr="Gafetes III Nivel -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65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0" y="2653258"/>
            <a:ext cx="2896179" cy="40243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656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57" name="Gafetes III Nivel -33.jpg" descr="Gafetes III Nivel -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658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77" y="2705381"/>
            <a:ext cx="2847804" cy="393424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662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63" name="Gafetes III Nivel -41.jpg" descr="Gafetes III Nivel -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664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77" y="2705381"/>
            <a:ext cx="2847804" cy="393424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7" name="Z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42093">
              <a:defRPr sz="5612" spc="-56"/>
            </a:lvl1pPr>
          </a:lstStyle>
          <a:p>
            <a:r>
              <a:t>Z</a:t>
            </a:r>
          </a:p>
        </p:txBody>
      </p:sp>
      <p:sp>
        <p:nvSpPr>
          <p:cNvPr id="668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69" name="Gafetes III Nivel -24.jpg" descr="Gafetes III Nivel -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670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77" y="2705381"/>
            <a:ext cx="2847804" cy="393424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674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75" name="Gafetes III Nivel -25.jpg" descr="Gafetes III Nivel -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67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77" y="2705381"/>
            <a:ext cx="2847804" cy="393424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9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680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81" name="Gafetes III Nivel -26.jpg" descr="Gafetes III Nivel -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68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77" y="2705381"/>
            <a:ext cx="2847804" cy="393424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686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87" name="nivelesss-04.jpg" descr="nivelesss-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691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92" name="Gafete II Nivel_-11.jpg" descr="Gafete II Nivel_-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693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" y="3014133"/>
            <a:ext cx="2925690" cy="405876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220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1" name="Gafetes I Nivel_-23.jpg" descr="Gafetes I Nivel_-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2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7" y="2705449"/>
            <a:ext cx="2736039" cy="380182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697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98" name="Gafetes III Nivel -45.jpg" descr="Gafetes III Nivel -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699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" y="3014133"/>
            <a:ext cx="2925690" cy="405876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703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04" name="Gafetes IIINivel_-01.jpg" descr="Gafetes IIINivel_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705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33" y="2653258"/>
            <a:ext cx="2823513" cy="392336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709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10" name="Gafetes III Nivel -44.jpg" descr="Gafetes III Nivel -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711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33" y="2653258"/>
            <a:ext cx="2823513" cy="392336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4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715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16" name="Gafetes III Nivel -28.jpg" descr="Gafetes III Nivel -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717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78" y="2901950"/>
            <a:ext cx="3492656" cy="4853166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2093">
              <a:defRPr sz="5612" spc="-56"/>
            </a:pPr>
            <a:endParaRPr/>
          </a:p>
        </p:txBody>
      </p:sp>
      <p:sp>
        <p:nvSpPr>
          <p:cNvPr id="721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22" name="Gafetes IIINivel_-05.jpg" descr="Gafetes IIINivel_-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15240000"/>
          </a:xfrm>
          <a:prstGeom prst="rect">
            <a:avLst/>
          </a:prstGeom>
          <a:ln w="3175">
            <a:miter lim="400000"/>
          </a:ln>
        </p:spPr>
      </p:pic>
      <p:pic>
        <p:nvPicPr>
          <p:cNvPr id="723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83" y="2842509"/>
            <a:ext cx="3314889" cy="457952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 advClick="0" advTm="1000">
    <p:randomBar dir="vert"/>
  </p:transition>
</p:sld>
</file>

<file path=ppt/theme/theme1.xml><?xml version="1.0" encoding="utf-8"?>
<a:theme xmlns:a="http://schemas.openxmlformats.org/drawingml/2006/main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4648" tIns="44648" rIns="44648" bIns="44648" numCol="1" spcCol="38100" rtlCol="0" anchor="ctr">
        <a:spAutoFit/>
      </a:bodyPr>
      <a:lstStyle>
        <a:defPPr marL="0" marR="0" indent="0" algn="ctr" defTabSz="128984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4648" tIns="44648" rIns="44648" bIns="44648" numCol="1" spcCol="38100" rtlCol="0" anchor="ctr">
        <a:spAutoFit/>
      </a:bodyPr>
      <a:lstStyle>
        <a:defPPr marL="0" marR="0" indent="0" algn="l" defTabSz="395111" rtl="0" fontAlgn="auto" latinLnBrk="0" hangingPunct="0">
          <a:lnSpc>
            <a:spcPct val="100000"/>
          </a:lnSpc>
          <a:spcBef>
            <a:spcPts val="510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4648" tIns="44648" rIns="44648" bIns="44648" numCol="1" spcCol="38100" rtlCol="0" anchor="ctr">
        <a:spAutoFit/>
      </a:bodyPr>
      <a:lstStyle>
        <a:defPPr marL="0" marR="0" indent="0" algn="ctr" defTabSz="128984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4648" tIns="44648" rIns="44648" bIns="44648" numCol="1" spcCol="38100" rtlCol="0" anchor="ctr">
        <a:spAutoFit/>
      </a:bodyPr>
      <a:lstStyle>
        <a:defPPr marL="0" marR="0" indent="0" algn="l" defTabSz="395111" rtl="0" fontAlgn="auto" latinLnBrk="0" hangingPunct="0">
          <a:lnSpc>
            <a:spcPct val="100000"/>
          </a:lnSpc>
          <a:spcBef>
            <a:spcPts val="510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</Words>
  <Application>Microsoft Macintosh PowerPoint</Application>
  <PresentationFormat>Custom</PresentationFormat>
  <Paragraphs>1</Paragraphs>
  <Slides>94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0" baseType="lpstr">
      <vt:lpstr>Graphik</vt:lpstr>
      <vt:lpstr>Graphik-Light</vt:lpstr>
      <vt:lpstr>Helvetica Neue</vt:lpstr>
      <vt:lpstr>Produkt Extralight</vt:lpstr>
      <vt:lpstr>Produkt Light</vt:lpstr>
      <vt:lpstr>38_MinimalistLight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Kory Castillo Castillo</cp:lastModifiedBy>
  <cp:revision>2</cp:revision>
  <dcterms:modified xsi:type="dcterms:W3CDTF">2025-11-27T01:47:13Z</dcterms:modified>
</cp:coreProperties>
</file>