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50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9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8ECB8-4081-FF49-1CF2-07B673A28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A6800E-D84E-4B74-0092-D32C157F4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53ED29-2AA1-D2D4-195A-8BD9074CD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7A89C2-B372-A4BE-84AA-0CEBB504F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536FD0-BBC5-1DC1-5994-162CC66B0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4573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05ED6-2AC9-01CC-A860-25BAFF56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039CE1-733B-E099-8E73-CD84F2F93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9B421A-7684-D102-4821-C06296D23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9B0730-1A9F-665C-343F-51B857F4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0E6866-CAAA-FAFC-50A7-D0107B030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6991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5F1915-BF77-D365-726B-FD2B71617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A50EB8-80F9-76CD-14E0-90770258F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E110B7-C911-BCC3-FF6B-B82C6746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74FD9D-400D-2021-28BC-92A25558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6CFF5E-9749-BDE5-647A-D8D0083AF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2364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BA5E5-CF87-C99C-2E3B-1FA7F3503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68B107-4BC2-6147-9D49-36E6DC6D3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D26CB6-E70A-33EC-7D54-ADE22F65B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5F79C1-8551-1477-659C-4DD2E96A2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51E4B0-BAD1-55F0-FC25-AF74ACA1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832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4359E-557D-F927-22E0-5564B4D4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E15E09-945E-3B3A-147F-A6E3D3E28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E2EAE6-4DE1-0228-FEE4-16832328B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227355-BF5E-926E-C2DF-1271BAF5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FF94F4-F3E9-C374-4F00-CBF12A9D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8264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1F63CE-5351-FA8A-3AC3-3408B85EC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AA7A6F-6B95-8510-BC90-D46D8DDDD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DC8A2C-4710-E902-1843-0B91DCA2E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C35781-E4DE-59BF-DFB8-B4701605B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AA4EDE-0596-3E38-2937-586EC7A28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1B7D83-C769-7A4D-EAAC-C120F3F3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2215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B7D9D-79D0-A602-A12A-0D0332D90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5AA881-981E-51C6-84E1-90239BCA7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5F1DC7-E770-18A1-A250-1EB33B268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71C099-49A5-F7EC-B8F2-CFB817F24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38333F-62DD-ABFA-A0F6-FE1ADF636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2E72021-FAEC-524B-3321-12CFCF29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ED2842-7E5E-8A75-7FCE-69C190235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234316-39EA-56DE-36A2-A7132F88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9893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FBF5F2-D44E-857B-0C70-D33BBBE1D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30BDD00-E3F1-DEED-4850-C2313B6D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66CE3D-DA90-2300-2715-A21C2604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F194DF-F108-F7D0-B4D8-423558E2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4285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B88E5C-0343-6612-23E3-02827F94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67C859-8ED9-6F07-66BC-F2ECCF529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315C55-1DF2-38F1-4BDA-F76E7633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2018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E2C6BA-C4B6-EEAD-BBAC-43ECA699C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547964-5F1D-1848-66EE-C70C97B7D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31DB11-F170-8DB2-0241-94B1A6B63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91FE79-A125-6E51-489A-9CB639FE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0A5C92-2BC2-D4AC-A990-975504D4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E63FD5-D663-36D8-B044-E46A0AF6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1714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75078-6A4A-93BC-A09A-41A915E1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7810AF4-A1E5-E16B-B94A-664386614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A91A1D-97FE-4A76-970D-ABBDC9850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C1B66E-F904-32FF-390B-F8FE0FCC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B0E9A9-8517-9C5F-B7DF-F1BD4D05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5139DB-02CE-FE7E-6B46-D85AC99C3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0546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36D02F1-4D57-0CB2-FCDF-AE0F0F4CD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BB55F2-7C43-2D0A-FABA-CE20B0F8F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1FDB97-41CC-9287-9F9C-44B0BDA612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6F90A-57B0-4D44-BA34-E5B043FA6A8F}" type="datetimeFigureOut">
              <a:rPr lang="es-CR" smtClean="0"/>
              <a:t>12/12/2023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C9D627-EEAB-FE3A-8DC7-CAA062A7B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443F48-8839-448F-2358-D110C5408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D1A50-F1F3-42A9-A418-94DCEA95CE8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593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9 Rectángulo">
            <a:extLst>
              <a:ext uri="{FF2B5EF4-FFF2-40B4-BE49-F238E27FC236}">
                <a16:creationId xmlns:a16="http://schemas.microsoft.com/office/drawing/2014/main" id="{8E4D7095-5C6C-72D4-E3BD-41A8C9587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8263" y="1485900"/>
            <a:ext cx="28067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R" sz="1600" b="1" dirty="0">
                <a:latin typeface="Century Gothic" panose="020B0502020202020204" pitchFamily="34" charset="0"/>
                <a:cs typeface="Arial" panose="020B0604020202020204" pitchFamily="34" charset="0"/>
              </a:rPr>
              <a:t>La participación obligatoria </a:t>
            </a:r>
            <a:r>
              <a:rPr lang="es-ES" altLang="es-CR" sz="1600" dirty="0">
                <a:latin typeface="Century Gothic" panose="020B0502020202020204" pitchFamily="34" charset="0"/>
                <a:cs typeface="Arial" panose="020B0604020202020204" pitchFamily="34" charset="0"/>
              </a:rPr>
              <a:t>para las personas coordinadoras o enlaces de las Comisiones y Unidades Técnicas de Ética y Valores Institucionales.</a:t>
            </a:r>
            <a:endParaRPr lang="es-CR" altLang="es-CR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6563" name="5 Rectángulo">
            <a:extLst>
              <a:ext uri="{FF2B5EF4-FFF2-40B4-BE49-F238E27FC236}">
                <a16:creationId xmlns:a16="http://schemas.microsoft.com/office/drawing/2014/main" id="{FB18C335-323D-9DB0-BE8C-814EEBD77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8263" y="3508375"/>
            <a:ext cx="301783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R" sz="1800" b="1" dirty="0">
                <a:latin typeface="Arial Nova Light" panose="020B0304020202020204" pitchFamily="34" charset="0"/>
                <a:cs typeface="Arial" panose="020B0604020202020204" pitchFamily="34" charset="0"/>
              </a:rPr>
              <a:t>Importante</a:t>
            </a:r>
            <a:r>
              <a:rPr lang="es-ES" altLang="es-CR" sz="1800" dirty="0">
                <a:latin typeface="Arial Nova Light" panose="020B0304020202020204" pitchFamily="34" charset="0"/>
                <a:cs typeface="Arial" panose="020B0604020202020204" pitchFamily="34" charset="0"/>
              </a:rPr>
              <a:t>, la participación  de la mayor cantidad  de las personas que las integran la Comisión: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R" sz="1800" dirty="0">
                <a:latin typeface="Arial Nova Light" panose="020B0304020202020204" pitchFamily="34" charset="0"/>
                <a:cs typeface="Arial" panose="020B0604020202020204" pitchFamily="34" charset="0"/>
              </a:rPr>
              <a:t>-Capacitación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R" sz="1800" dirty="0">
                <a:latin typeface="Arial Nova Light" panose="020B0304020202020204" pitchFamily="34" charset="0"/>
                <a:cs typeface="Arial" panose="020B0604020202020204" pitchFamily="34" charset="0"/>
              </a:rPr>
              <a:t>-Modalidad virtual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R" sz="1800" dirty="0">
                <a:latin typeface="Century Gothic" panose="020B0502020202020204" pitchFamily="34" charset="0"/>
                <a:cs typeface="Arial" panose="020B0604020202020204" pitchFamily="34" charset="0"/>
              </a:rPr>
              <a:t>.</a:t>
            </a:r>
            <a:endParaRPr lang="es-CR" altLang="es-CR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564" name="Imagen 4">
            <a:extLst>
              <a:ext uri="{FF2B5EF4-FFF2-40B4-BE49-F238E27FC236}">
                <a16:creationId xmlns:a16="http://schemas.microsoft.com/office/drawing/2014/main" id="{B227D9A5-FBC8-A2DA-7A2D-366F39C3F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47625"/>
            <a:ext cx="12180888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5" name="Imagen 1">
            <a:extLst>
              <a:ext uri="{FF2B5EF4-FFF2-40B4-BE49-F238E27FC236}">
                <a16:creationId xmlns:a16="http://schemas.microsoft.com/office/drawing/2014/main" id="{1CCA6F8F-FA79-C23F-42D1-F5EEAF72A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2738"/>
            <a:ext cx="1218088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7" name="CuadroTexto 11">
            <a:extLst>
              <a:ext uri="{FF2B5EF4-FFF2-40B4-BE49-F238E27FC236}">
                <a16:creationId xmlns:a16="http://schemas.microsoft.com/office/drawing/2014/main" id="{2A15254C-08FF-39AA-6E74-8A46A72F5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696" y="201360"/>
            <a:ext cx="7489825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s-CR" altLang="es-CR" sz="18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CALENDARIO 2024</a:t>
            </a:r>
            <a:endParaRPr lang="es-CR" altLang="es-CR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s-CR" altLang="es-CR" sz="18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SESIONES MENSUALES COORDINADORES/AS Y ENLACES COMISIONES Y UNIDADES DE ÉTICA Y VALORES INSTITUCIONALES</a:t>
            </a:r>
            <a:endParaRPr lang="es-CR" altLang="es-CR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6568" name="Imagen 7">
            <a:extLst>
              <a:ext uri="{FF2B5EF4-FFF2-40B4-BE49-F238E27FC236}">
                <a16:creationId xmlns:a16="http://schemas.microsoft.com/office/drawing/2014/main" id="{01B5B6A1-A056-2F7F-AEAF-F53CDDEAC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088" y="5540375"/>
            <a:ext cx="8064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9156195-83DE-2BD3-246B-486155916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363500"/>
              </p:ext>
            </p:extLst>
          </p:nvPr>
        </p:nvGraphicFramePr>
        <p:xfrm>
          <a:off x="1157997" y="1666492"/>
          <a:ext cx="6927224" cy="4599502"/>
        </p:xfrm>
        <a:graphic>
          <a:graphicData uri="http://schemas.openxmlformats.org/drawingml/2006/table">
            <a:tbl>
              <a:tblPr/>
              <a:tblGrid>
                <a:gridCol w="1425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3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377">
                  <a:extLst>
                    <a:ext uri="{9D8B030D-6E8A-4147-A177-3AD203B41FA5}">
                      <a16:colId xmlns:a16="http://schemas.microsoft.com/office/drawing/2014/main" val="2057778062"/>
                    </a:ext>
                  </a:extLst>
                </a:gridCol>
              </a:tblGrid>
              <a:tr h="287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</a:t>
                      </a: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Fecha</a:t>
                      </a: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Mes</a:t>
                      </a: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Horario</a:t>
                      </a: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Modalidad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Febrero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  <a:endParaRPr kumimoji="0" lang="es-C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Marzo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Abril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  <a:endParaRPr kumimoji="0" lang="es-C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 a 4:00 pm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  <a:endParaRPr lang="es-CR" sz="14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  <a:endParaRPr lang="es-CR" sz="14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Octubre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C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4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Miércoles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</a:t>
                      </a:r>
                      <a:endParaRPr lang="es-C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R" sz="1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es-C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137</Words>
  <Application>Microsoft Office PowerPoint</Application>
  <PresentationFormat>Panorámica</PresentationFormat>
  <Paragraphs>65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 Light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Vera Solis</dc:creator>
  <cp:lastModifiedBy>Vera Solis</cp:lastModifiedBy>
  <cp:revision>5</cp:revision>
  <dcterms:created xsi:type="dcterms:W3CDTF">2023-04-17T16:21:21Z</dcterms:created>
  <dcterms:modified xsi:type="dcterms:W3CDTF">2023-12-12T21:32:06Z</dcterms:modified>
</cp:coreProperties>
</file>